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9" r:id="rId5"/>
    <p:sldId id="260" r:id="rId6"/>
    <p:sldId id="265" r:id="rId7"/>
    <p:sldId id="266" r:id="rId8"/>
    <p:sldId id="267" r:id="rId9"/>
    <p:sldId id="268" r:id="rId10"/>
    <p:sldId id="272" r:id="rId11"/>
    <p:sldId id="273" r:id="rId12"/>
    <p:sldId id="274" r:id="rId13"/>
    <p:sldId id="275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33CC"/>
    <a:srgbClr val="00FFFF"/>
    <a:srgbClr val="CC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886200"/>
            <a:ext cx="3271838" cy="971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13" descr="prezentation TITU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74"/>
            <a:ext cx="9144000" cy="19891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7" name="Picture 21" descr="prezentation pag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4738"/>
            <a:ext cx="9144000" cy="7032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НОВИНКИ</a:t>
            </a:r>
            <a:endParaRPr lang="ru-RU" sz="7200" dirty="0">
              <a:solidFill>
                <a:srgbClr val="33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MODUM Effective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6768752" cy="151216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Эффективная чистка зубов и удаление бактерий благодаря силовым выступам щетины, которые позволяют удалять остатки пищи в межзубных промежутках, не повреждая поверхность десны. А наличие резиновых щетинок способствует естественному отбеливанию зубов.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Эффективная чистка вместе с MODUM </a:t>
            </a:r>
            <a:r>
              <a:rPr lang="ru-RU" dirty="0" err="1" smtClean="0">
                <a:solidFill>
                  <a:schemeClr val="tx1"/>
                </a:solidFill>
              </a:rPr>
              <a:t>Effective</a:t>
            </a:r>
            <a:r>
              <a:rPr lang="ru-RU" dirty="0" smtClean="0">
                <a:solidFill>
                  <a:schemeClr val="tx1"/>
                </a:solidFill>
              </a:rPr>
              <a:t> 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\\Server01\photo\Продукция\Зубные щетки\870.jpg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827584" y="764704"/>
            <a:ext cx="72728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MODUM 3-action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768752" cy="151216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Зубная щетка тройного действия MODUM 3-action имеет разделенную головку для глубокой и эффективной чистки зубов и межзубных промежутков: чистит, удаляет бактерии и отбеливают зубы. Динамичная с </a:t>
            </a:r>
            <a:r>
              <a:rPr lang="ru-RU" dirty="0" err="1" smtClean="0">
                <a:solidFill>
                  <a:schemeClr val="tx1"/>
                </a:solidFill>
              </a:rPr>
              <a:t>резинопластиковыми</a:t>
            </a:r>
            <a:r>
              <a:rPr lang="ru-RU" dirty="0" smtClean="0">
                <a:solidFill>
                  <a:schemeClr val="tx1"/>
                </a:solidFill>
              </a:rPr>
              <a:t> накладками  ручка с захватом большого пальца удобна в применении.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\\Server01\photo\Продукция\Зубные щетки\884.jpg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827584" y="764704"/>
            <a:ext cx="78488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MODUM Sensitive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768752" cy="151216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Мягкая щетина профилактической щетки MODUM </a:t>
            </a:r>
            <a:r>
              <a:rPr lang="ru-RU" dirty="0" err="1" smtClean="0">
                <a:solidFill>
                  <a:schemeClr val="tx1"/>
                </a:solidFill>
              </a:rPr>
              <a:t>Sensitive</a:t>
            </a:r>
            <a:r>
              <a:rPr lang="ru-RU" dirty="0" smtClean="0">
                <a:solidFill>
                  <a:schemeClr val="tx1"/>
                </a:solidFill>
              </a:rPr>
              <a:t> предназначена для ежедневной чистки чувствительных зубов и кровоточивых десен. Объемная ручка удобной  формы с </a:t>
            </a:r>
            <a:r>
              <a:rPr lang="ru-RU" dirty="0" err="1" smtClean="0">
                <a:solidFill>
                  <a:schemeClr val="tx1"/>
                </a:solidFill>
              </a:rPr>
              <a:t>резинопластиковым</a:t>
            </a:r>
            <a:r>
              <a:rPr lang="ru-RU" dirty="0" smtClean="0">
                <a:solidFill>
                  <a:schemeClr val="tx1"/>
                </a:solidFill>
              </a:rPr>
              <a:t> покрытием и захватом для большого пальца позволяет легко маневрировать, очищая труднодоступные участки полости рта.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\\Server01\photo\Продукция\Зубные щетки\875.jpg"/>
          <p:cNvPicPr/>
          <p:nvPr/>
        </p:nvPicPr>
        <p:blipFill>
          <a:blip r:embed="rId2" cstate="print">
            <a:lum contrast="10000"/>
          </a:blip>
          <a:srcRect r="4883" b="38621"/>
          <a:stretch>
            <a:fillRect/>
          </a:stretch>
        </p:blipFill>
        <p:spPr bwMode="auto">
          <a:xfrm>
            <a:off x="611560" y="980728"/>
            <a:ext cx="756084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MODUM Classic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768752" cy="15121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Зубная щетка 32 жемчужины  </a:t>
            </a:r>
            <a:r>
              <a:rPr lang="ru-RU" sz="2000" dirty="0" err="1" smtClean="0">
                <a:solidFill>
                  <a:schemeClr val="tx1"/>
                </a:solidFill>
              </a:rPr>
              <a:t>Premium</a:t>
            </a:r>
            <a:r>
              <a:rPr lang="ru-RU" sz="2000" dirty="0" smtClean="0">
                <a:solidFill>
                  <a:schemeClr val="tx1"/>
                </a:solidFill>
              </a:rPr>
              <a:t> благодаря закругленным кончикам щетинок безопасно очищает зубы, не повреждая десны. Щетина оснащена дополнительными резиновыми щетинками и накладками, которые: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способствуют естественному отбеливанию зубов;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- массажируют десны во время чистки зубов.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Элемент для чистки языка с обратной стороны головки позволяет удалять налет и бактерии с питательной для бактерий области языка. 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\\Server01\photo\Продукция\Зубные щетки\865.jpg"/>
          <p:cNvPicPr>
            <a:picLocks noGrp="1"/>
          </p:cNvPicPr>
          <p:nvPr>
            <p:ph idx="4294967295"/>
          </p:nvPr>
        </p:nvPicPr>
        <p:blipFill>
          <a:blip r:embed="rId2" cstate="print">
            <a:lum bright="10000" contrast="10000"/>
          </a:blip>
          <a:srcRect r="4297" b="44156"/>
          <a:stretch>
            <a:fillRect/>
          </a:stretch>
        </p:blipFill>
        <p:spPr bwMode="auto">
          <a:xfrm>
            <a:off x="755576" y="764704"/>
            <a:ext cx="7345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/>
            </a:r>
            <a:b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 smtClean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>Дополнительную </a:t>
            </a: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>информацию Вы можете получить </a:t>
            </a:r>
            <a:b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>в отделах сбыта нашей компании. </a:t>
            </a:r>
            <a:b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</a:br>
            <a:r>
              <a:rPr lang="ru-RU" sz="2200" b="1" dirty="0">
                <a:solidFill>
                  <a:srgbClr val="00B050"/>
                </a:solidFill>
                <a:latin typeface="Franklin Gothic Book" pitchFamily="34" charset="0"/>
                <a:ea typeface="+mn-ea"/>
                <a:cs typeface="Adobe Hebrew" pitchFamily="18" charset="-79"/>
              </a:rPr>
              <a:t>Будем рады ответить на ваши вопросы</a:t>
            </a:r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92" y="3293156"/>
            <a:ext cx="7022788" cy="114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58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32 жемчужины  </a:t>
            </a:r>
            <a:r>
              <a:rPr lang="en-US" dirty="0" smtClean="0"/>
              <a:t>Premium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6768752" cy="15121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Зубная щетка 32 жемчужины  </a:t>
            </a:r>
            <a:r>
              <a:rPr lang="ru-RU" sz="2000" dirty="0" err="1" smtClean="0">
                <a:solidFill>
                  <a:schemeClr val="tx1"/>
                </a:solidFill>
              </a:rPr>
              <a:t>Premium</a:t>
            </a:r>
            <a:r>
              <a:rPr lang="ru-RU" sz="2000" dirty="0" smtClean="0">
                <a:solidFill>
                  <a:schemeClr val="tx1"/>
                </a:solidFill>
              </a:rPr>
              <a:t> благодаря закругленным кончикам щетинок безопасно очищает зубы, не повреждая десны. Щетина оснащена дополнительными резиновыми щетинками и накладками, которые: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способствуют естественному отбеливанию зубов;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- массажируют десны во время чистки зубов.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Элемент для чистки языка с обратной стороны головки позволяет удалять налет и бактерии с питательной для бактерий области языка. </a:t>
            </a:r>
          </a:p>
          <a:p>
            <a:pPr algn="just"/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\\Server01\photo\Продукция\Зубные щетки\865.jpg"/>
          <p:cNvPicPr>
            <a:picLocks noGrp="1"/>
          </p:cNvPicPr>
          <p:nvPr>
            <p:ph idx="4294967295"/>
          </p:nvPr>
        </p:nvPicPr>
        <p:blipFill>
          <a:blip r:embed="rId2" cstate="print">
            <a:lum bright="10000" contrast="10000"/>
          </a:blip>
          <a:srcRect r="4297" b="44156"/>
          <a:stretch>
            <a:fillRect/>
          </a:stretch>
        </p:blipFill>
        <p:spPr bwMode="auto">
          <a:xfrm>
            <a:off x="683568" y="764704"/>
            <a:ext cx="73453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MODUM Effective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\\Server01\photo\Продукция\Зубные щетки\870.jpg"/>
          <p:cNvPicPr>
            <a:picLocks noGrp="1"/>
          </p:cNvPicPr>
          <p:nvPr>
            <p:ph idx="1"/>
          </p:nvPr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611560" y="980728"/>
            <a:ext cx="79928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2996952"/>
          <a:ext cx="8280920" cy="2304256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2304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"/>
                          <a:ea typeface="Calibri"/>
                          <a:cs typeface="Times New Roman"/>
                        </a:rPr>
                        <a:t>Эффективная чистка зубов и удаление бактерий благодаря силовым выступам щетины, которые позволяют удалять остатки пищи в межзубных промежутках, не повреждая поверхность десны. А наличие резиновых щетинок способствует естественному отбеливанию зубов. </a:t>
                      </a:r>
                      <a:endParaRPr lang="ru-RU" sz="2300" dirty="0" smtClean="0">
                        <a:latin typeface="Times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Calibri" pitchFamily="34" charset="0"/>
                <a:cs typeface="Times New Roman" pitchFamily="18" charset="0"/>
              </a:rPr>
              <a:t>Эффективная чистка вместе с </a:t>
            </a: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Calibri" pitchFamily="34" charset="0"/>
                <a:cs typeface="Times New Roman" pitchFamily="18" charset="0"/>
              </a:rPr>
              <a:t>MODUM Effective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32 жемчужины  </a:t>
            </a:r>
            <a:r>
              <a:rPr lang="en-US" dirty="0" smtClean="0"/>
              <a:t>Standard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848872" cy="1368152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Щетина щетки 32 жемчужины  </a:t>
            </a:r>
            <a:r>
              <a:rPr lang="ru-RU" sz="2200" dirty="0" err="1" smtClean="0">
                <a:solidFill>
                  <a:schemeClr val="tx1"/>
                </a:solidFill>
              </a:rPr>
              <a:t>Standard</a:t>
            </a:r>
            <a:r>
              <a:rPr lang="ru-RU" sz="2200" dirty="0" smtClean="0">
                <a:solidFill>
                  <a:schemeClr val="tx1"/>
                </a:solidFill>
              </a:rPr>
              <a:t> имеет специальный силовой выступ, который способствуют безболезненному удалению остатков пищи в труднодоступных участках, особенно в области жевательных резцов.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Ручка с </a:t>
            </a:r>
            <a:r>
              <a:rPr lang="ru-RU" sz="2200" dirty="0" err="1" smtClean="0">
                <a:solidFill>
                  <a:schemeClr val="tx1"/>
                </a:solidFill>
              </a:rPr>
              <a:t>резинопластиком</a:t>
            </a:r>
            <a:r>
              <a:rPr lang="ru-RU" sz="2200" dirty="0" smtClean="0">
                <a:solidFill>
                  <a:schemeClr val="tx1"/>
                </a:solidFill>
              </a:rPr>
              <a:t> предотвращает скольжение щетки в руке во время процедуры чистки зубов.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\\Server01\photo\Продукция\Зубные щетки\819.bmp"/>
          <p:cNvPicPr/>
          <p:nvPr/>
        </p:nvPicPr>
        <p:blipFill>
          <a:blip r:embed="rId2" cstate="print">
            <a:lum/>
          </a:blip>
          <a:srcRect r="4558" b="39084"/>
          <a:stretch>
            <a:fillRect/>
          </a:stretch>
        </p:blipFill>
        <p:spPr bwMode="auto">
          <a:xfrm>
            <a:off x="683568" y="1052736"/>
            <a:ext cx="77768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MODUM Kids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284984"/>
            <a:ext cx="7272808" cy="1584176"/>
          </a:xfrm>
        </p:spPr>
        <p:txBody>
          <a:bodyPr>
            <a:noAutofit/>
          </a:bodyPr>
          <a:lstStyle/>
          <a:p>
            <a:r>
              <a:rPr lang="ru-RU" sz="2200" dirty="0" smtClean="0"/>
              <a:t>Уникальная головка зубной щетки </a:t>
            </a:r>
            <a:r>
              <a:rPr lang="ru-RU" sz="2200" b="1" dirty="0" smtClean="0"/>
              <a:t> </a:t>
            </a:r>
            <a:r>
              <a:rPr lang="en-US" sz="2200" b="1" dirty="0" smtClean="0"/>
              <a:t>MODUM Kids</a:t>
            </a:r>
            <a:endParaRPr lang="ru-RU" sz="2200" dirty="0" smtClean="0"/>
          </a:p>
          <a:p>
            <a:r>
              <a:rPr lang="ru-RU" sz="2200" dirty="0" smtClean="0"/>
              <a:t>с мягким покрытием разработана для защиты нежных десен ребенка. Силовой выступ служит для более </a:t>
            </a:r>
            <a:r>
              <a:rPr lang="ru-RU" sz="2200" dirty="0" err="1" smtClean="0"/>
              <a:t>эффекивной</a:t>
            </a:r>
            <a:r>
              <a:rPr lang="ru-RU" sz="2200" dirty="0" smtClean="0"/>
              <a:t> чистки. Текстура щетины разработана для мягкого массажа нежных участков рта ребенка.</a:t>
            </a:r>
            <a:endParaRPr lang="ru-RU" sz="2200" dirty="0"/>
          </a:p>
        </p:txBody>
      </p:sp>
      <p:pic>
        <p:nvPicPr>
          <p:cNvPr id="4" name="Рисунок 3" descr="\\Server01\photo\Продукция\Зубные щетки\236.jpg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1043608" y="1268760"/>
            <a:ext cx="69127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MODUM Baby Teeth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501008"/>
            <a:ext cx="6984776" cy="1728192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Узкая головка щетки </a:t>
            </a:r>
            <a:r>
              <a:rPr lang="en-US" sz="2800" dirty="0" smtClean="0"/>
              <a:t> MODUM Baby Teeth</a:t>
            </a:r>
            <a:endParaRPr lang="ru-RU" sz="2800" dirty="0" smtClean="0"/>
          </a:p>
          <a:p>
            <a:r>
              <a:rPr lang="ru-RU" sz="2800" dirty="0" smtClean="0"/>
              <a:t>значительно облегчает чистку маленького рта. Экономичная ручка, которую удобно держать, помогает ребенку учиться чистить зубы.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\\Server01\photo\Продукция\Зубные щетки\217.jpg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971600" y="1340768"/>
            <a:ext cx="69847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MODUM Brilliance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7859216" cy="1689051"/>
          </a:xfrm>
        </p:spPr>
        <p:txBody>
          <a:bodyPr>
            <a:noAutofit/>
          </a:bodyPr>
          <a:lstStyle/>
          <a:p>
            <a:r>
              <a:rPr lang="ru-RU" sz="2200" dirty="0" smtClean="0"/>
              <a:t>Язык является самой предпочтительной питательной средой для бактерий. Налет можно легко устранить с помощью специального элемента для чистки языка.</a:t>
            </a:r>
          </a:p>
          <a:p>
            <a:r>
              <a:rPr lang="ru-RU" sz="2200" dirty="0" smtClean="0"/>
              <a:t>Совершенная зубная щетка  </a:t>
            </a:r>
            <a:r>
              <a:rPr lang="ru-RU" sz="2200" b="1" dirty="0" smtClean="0"/>
              <a:t>MODUM </a:t>
            </a:r>
            <a:r>
              <a:rPr lang="ru-RU" sz="2200" b="1" dirty="0" err="1" smtClean="0"/>
              <a:t>Brilliance</a:t>
            </a:r>
            <a:r>
              <a:rPr lang="ru-RU" sz="2200" dirty="0" smtClean="0"/>
              <a:t> с</a:t>
            </a:r>
          </a:p>
          <a:p>
            <a:r>
              <a:rPr lang="ru-RU" sz="2200" dirty="0" smtClean="0"/>
              <a:t>элементом для чистки языка с обратной стороны чистящей головки справиться с этой задачей на 100%! </a:t>
            </a:r>
          </a:p>
          <a:p>
            <a:r>
              <a:rPr lang="ru-RU" sz="2200" dirty="0" smtClean="0"/>
              <a:t>Силовой выступ щетины предназначен для наиболее эффективной чистки зубов в труднодоступных участках полости рта,  а изогнутая ручка с захватом для большого пальца для удобного манипулирования щеткой во время процедуры чистки зубов.</a:t>
            </a:r>
            <a:endParaRPr lang="ru-RU" sz="2200" dirty="0"/>
          </a:p>
        </p:txBody>
      </p:sp>
      <p:pic>
        <p:nvPicPr>
          <p:cNvPr id="4" name="Рисунок 3" descr="\\Server01\photo\Продукция\Зубные щетки\gtfhgfh.jpg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899592" y="1124744"/>
            <a:ext cx="748883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MODUM 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Active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36912"/>
            <a:ext cx="6840760" cy="2448272"/>
          </a:xfrm>
        </p:spPr>
        <p:txBody>
          <a:bodyPr>
            <a:noAutofit/>
          </a:bodyPr>
          <a:lstStyle/>
          <a:p>
            <a:r>
              <a:rPr lang="ru-RU" dirty="0" smtClean="0"/>
              <a:t>Небольшая головка щетки </a:t>
            </a:r>
            <a:r>
              <a:rPr lang="ru-RU" b="1" dirty="0" smtClean="0"/>
              <a:t> MODUM  </a:t>
            </a:r>
            <a:r>
              <a:rPr lang="ru-RU" b="1" dirty="0" err="1" smtClean="0"/>
              <a:t>New</a:t>
            </a:r>
            <a:r>
              <a:rPr lang="ru-RU" b="1" dirty="0" smtClean="0"/>
              <a:t> </a:t>
            </a:r>
            <a:r>
              <a:rPr lang="ru-RU" b="1" dirty="0" err="1" smtClean="0"/>
              <a:t>Active</a:t>
            </a:r>
            <a:endParaRPr lang="ru-RU" dirty="0" smtClean="0"/>
          </a:p>
          <a:p>
            <a:r>
              <a:rPr lang="ru-RU" dirty="0" smtClean="0"/>
              <a:t>облегчает чистку в труднодоступных участках полости рта, обеспечивая полноценную заботу о зубах и деснах.</a:t>
            </a:r>
          </a:p>
          <a:p>
            <a:r>
              <a:rPr lang="ru-RU" dirty="0" smtClean="0"/>
              <a:t>Изогнутая, удобная в обращении ручка с захватом для большого пальца служит для более эффективной чистки зубов!</a:t>
            </a:r>
            <a:endParaRPr lang="ru-RU" dirty="0"/>
          </a:p>
        </p:txBody>
      </p:sp>
      <p:pic>
        <p:nvPicPr>
          <p:cNvPr id="4" name="Рисунок 3" descr="\\Server01\photo\Продукция\Зубные щетки\прорд.bmp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899592" y="1052737"/>
            <a:ext cx="7416824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MODUM </a:t>
            </a:r>
            <a:r>
              <a:rPr lang="en-US" dirty="0" err="1" smtClean="0"/>
              <a:t>Ultrafresh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708921"/>
            <a:ext cx="7344816" cy="2880320"/>
          </a:xfrm>
        </p:spPr>
        <p:txBody>
          <a:bodyPr>
            <a:normAutofit/>
          </a:bodyPr>
          <a:lstStyle/>
          <a:p>
            <a:r>
              <a:rPr lang="ru-RU" dirty="0" smtClean="0"/>
              <a:t>Зубная щетка </a:t>
            </a:r>
            <a:r>
              <a:rPr lang="ru-RU" b="1" dirty="0" smtClean="0"/>
              <a:t>MODUM </a:t>
            </a:r>
            <a:r>
              <a:rPr lang="ru-RU" b="1" dirty="0" err="1" smtClean="0"/>
              <a:t>Ultrafresh</a:t>
            </a:r>
            <a:r>
              <a:rPr lang="ru-RU" b="1" dirty="0" smtClean="0"/>
              <a:t> </a:t>
            </a:r>
            <a:r>
              <a:rPr lang="ru-RU" dirty="0" smtClean="0"/>
              <a:t>благодаря закругленным кончикам щетинок безопасно очищает зубы, не повреждая десны. Щетина оснащена дополнительными резиновыми щетинками и накладками, которые:</a:t>
            </a:r>
          </a:p>
          <a:p>
            <a:r>
              <a:rPr lang="ru-RU" dirty="0" smtClean="0"/>
              <a:t>- способствуют естественному отбеливанию зубов;</a:t>
            </a:r>
          </a:p>
          <a:p>
            <a:endParaRPr lang="ru-RU" dirty="0"/>
          </a:p>
        </p:txBody>
      </p:sp>
      <p:pic>
        <p:nvPicPr>
          <p:cNvPr id="4" name="Рисунок 3" descr="\\Server01\photo\Продукция\Зубные щетки\865.jpg"/>
          <p:cNvPicPr/>
          <p:nvPr/>
        </p:nvPicPr>
        <p:blipFill>
          <a:blip r:embed="rId2" cstate="print">
            <a:lum bright="10000" contrast="10000"/>
          </a:blip>
          <a:srcRect r="4935" b="42857"/>
          <a:stretch>
            <a:fillRect/>
          </a:stretch>
        </p:blipFill>
        <p:spPr bwMode="auto">
          <a:xfrm>
            <a:off x="899592" y="1268760"/>
            <a:ext cx="72728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671</TotalTime>
  <Words>549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Презентация6</vt:lpstr>
      <vt:lpstr>НОВИНКИ</vt:lpstr>
      <vt:lpstr>32 жемчужины  Premium  </vt:lpstr>
      <vt:lpstr>MODUM Effective </vt:lpstr>
      <vt:lpstr>32 жемчужины  Standard </vt:lpstr>
      <vt:lpstr>MODUM Kids </vt:lpstr>
      <vt:lpstr>MODUM Baby Teeth </vt:lpstr>
      <vt:lpstr>MODUM Brilliance </vt:lpstr>
      <vt:lpstr>MODUM  New Active </vt:lpstr>
      <vt:lpstr>MODUM Ultrafresh </vt:lpstr>
      <vt:lpstr> MODUM Effective   </vt:lpstr>
      <vt:lpstr> MODUM 3-action   </vt:lpstr>
      <vt:lpstr> MODUM Sensitive   </vt:lpstr>
      <vt:lpstr> MODUM Classic   </vt:lpstr>
      <vt:lpstr>       Дополнительную информацию Вы можете получить  в отделах сбыта нашей компании.  Будем рады ответить на ваши вопросы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Карпович Н.</dc:creator>
  <cp:lastModifiedBy>eXPert</cp:lastModifiedBy>
  <cp:revision>49</cp:revision>
  <dcterms:created xsi:type="dcterms:W3CDTF">2012-02-06T19:26:31Z</dcterms:created>
  <dcterms:modified xsi:type="dcterms:W3CDTF">2014-05-24T06:04:07Z</dcterms:modified>
</cp:coreProperties>
</file>